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72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7" r:id="rId12"/>
    <p:sldId id="273" r:id="rId13"/>
    <p:sldId id="265" r:id="rId14"/>
    <p:sldId id="266" r:id="rId15"/>
    <p:sldId id="268" r:id="rId16"/>
    <p:sldId id="270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23" autoAdjust="0"/>
  </p:normalViewPr>
  <p:slideViewPr>
    <p:cSldViewPr snapToGrid="0">
      <p:cViewPr varScale="1">
        <p:scale>
          <a:sx n="78" d="100"/>
          <a:sy n="78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1F2C-A02E-4AAB-AB63-194F896B275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7C5A-33DB-4430-9734-8DE2F58E7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05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1F2C-A02E-4AAB-AB63-194F896B275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7C5A-33DB-4430-9734-8DE2F58E7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4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1F2C-A02E-4AAB-AB63-194F896B275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7C5A-33DB-4430-9734-8DE2F58E7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3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1F2C-A02E-4AAB-AB63-194F896B275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7C5A-33DB-4430-9734-8DE2F58E7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82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1F2C-A02E-4AAB-AB63-194F896B275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7C5A-33DB-4430-9734-8DE2F58E7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1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1F2C-A02E-4AAB-AB63-194F896B275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7C5A-33DB-4430-9734-8DE2F58E7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4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1F2C-A02E-4AAB-AB63-194F896B275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7C5A-33DB-4430-9734-8DE2F58E7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0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1F2C-A02E-4AAB-AB63-194F896B275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7C5A-33DB-4430-9734-8DE2F58E7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0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1F2C-A02E-4AAB-AB63-194F896B275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7C5A-33DB-4430-9734-8DE2F58E7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0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1F2C-A02E-4AAB-AB63-194F896B275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7C5A-33DB-4430-9734-8DE2F58E7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81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1F2C-A02E-4AAB-AB63-194F896B275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7C5A-33DB-4430-9734-8DE2F58E7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1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71F2C-A02E-4AAB-AB63-194F896B275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C7C5A-33DB-4430-9734-8DE2F58E7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5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42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10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86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00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04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38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32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27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2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18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52E5E9-A584-40BA-9C33-2EDF828799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BFB6F27-BB7B-4004-B3A6-8A3AFD4DD048}"/>
              </a:ext>
            </a:extLst>
          </p:cNvPr>
          <p:cNvSpPr txBox="1">
            <a:spLocks/>
          </p:cNvSpPr>
          <p:nvPr/>
        </p:nvSpPr>
        <p:spPr>
          <a:xfrm>
            <a:off x="2887486" y="1170949"/>
            <a:ext cx="4542014" cy="15976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100" spc="5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GLOBALLY, UNITED PRODUCTS HAVE RESTORED HEALTHY JOINT FUNCTION TO OVER 600,000 PATIENTS.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882043-23FA-4748-81AB-40673260FC3C}"/>
              </a:ext>
            </a:extLst>
          </p:cNvPr>
          <p:cNvSpPr txBox="1">
            <a:spLocks/>
          </p:cNvSpPr>
          <p:nvPr/>
        </p:nvSpPr>
        <p:spPr>
          <a:xfrm rot="16200000">
            <a:off x="1757681" y="1085981"/>
            <a:ext cx="1132609" cy="4698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PROCEDURES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F80D350-1778-4A8E-90E2-01846C1AADE9}"/>
              </a:ext>
            </a:extLst>
          </p:cNvPr>
          <p:cNvSpPr txBox="1">
            <a:spLocks/>
          </p:cNvSpPr>
          <p:nvPr/>
        </p:nvSpPr>
        <p:spPr>
          <a:xfrm>
            <a:off x="10211718" y="5919229"/>
            <a:ext cx="942072" cy="4698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YEARS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67AAB33-04FF-408B-A249-CE6A45A4B8D6}"/>
              </a:ext>
            </a:extLst>
          </p:cNvPr>
          <p:cNvSpPr txBox="1">
            <a:spLocks/>
          </p:cNvSpPr>
          <p:nvPr/>
        </p:nvSpPr>
        <p:spPr>
          <a:xfrm>
            <a:off x="8883253" y="6136040"/>
            <a:ext cx="942072" cy="4698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CC2F5A-10E1-4FA3-ADA7-73FF9FBEAFFC}"/>
              </a:ext>
            </a:extLst>
          </p:cNvPr>
          <p:cNvSpPr txBox="1">
            <a:spLocks/>
          </p:cNvSpPr>
          <p:nvPr/>
        </p:nvSpPr>
        <p:spPr>
          <a:xfrm>
            <a:off x="2615007" y="6125882"/>
            <a:ext cx="942072" cy="4698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A5B56CD-FD4C-4ED4-8535-0D62A0450318}"/>
              </a:ext>
            </a:extLst>
          </p:cNvPr>
          <p:cNvSpPr txBox="1">
            <a:spLocks/>
          </p:cNvSpPr>
          <p:nvPr/>
        </p:nvSpPr>
        <p:spPr>
          <a:xfrm>
            <a:off x="1169257" y="1501350"/>
            <a:ext cx="942072" cy="44026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490000"/>
              </a:lnSpc>
              <a:spcBef>
                <a:spcPts val="0"/>
              </a:spcBef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60,000</a:t>
            </a:r>
          </a:p>
          <a:p>
            <a:pPr algn="r">
              <a:lnSpc>
                <a:spcPct val="490000"/>
              </a:lnSpc>
              <a:spcBef>
                <a:spcPts val="0"/>
              </a:spcBef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50,000</a:t>
            </a:r>
          </a:p>
          <a:p>
            <a:pPr algn="r">
              <a:lnSpc>
                <a:spcPct val="490000"/>
              </a:lnSpc>
              <a:spcBef>
                <a:spcPts val="0"/>
              </a:spcBef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40,000</a:t>
            </a:r>
          </a:p>
          <a:p>
            <a:pPr algn="r">
              <a:lnSpc>
                <a:spcPct val="490000"/>
              </a:lnSpc>
              <a:spcBef>
                <a:spcPts val="0"/>
              </a:spcBef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30,000</a:t>
            </a:r>
          </a:p>
          <a:p>
            <a:pPr algn="r">
              <a:lnSpc>
                <a:spcPct val="490000"/>
              </a:lnSpc>
              <a:spcBef>
                <a:spcPts val="0"/>
              </a:spcBef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20,000</a:t>
            </a:r>
          </a:p>
          <a:p>
            <a:pPr algn="r">
              <a:lnSpc>
                <a:spcPct val="490000"/>
              </a:lnSpc>
              <a:spcBef>
                <a:spcPts val="0"/>
              </a:spcBef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10,000</a:t>
            </a:r>
          </a:p>
          <a:p>
            <a:pPr algn="r">
              <a:lnSpc>
                <a:spcPct val="490000"/>
              </a:lnSpc>
              <a:spcBef>
                <a:spcPts val="0"/>
              </a:spcBef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CCB7F8-9134-48B3-8626-88BEE1448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008" y="858272"/>
            <a:ext cx="585392" cy="54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7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67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45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2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4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24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47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25</Words>
  <Application>Microsoft Office PowerPoint</Application>
  <PresentationFormat>Widescreen</PresentationFormat>
  <Paragraphs>12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Sherry Tsai</dc:creator>
  <cp:lastModifiedBy>Sherry Tsai</cp:lastModifiedBy>
  <cp:revision>8</cp:revision>
  <dcterms:created xsi:type="dcterms:W3CDTF">2024-04-25T22:11:34Z</dcterms:created>
  <dcterms:modified xsi:type="dcterms:W3CDTF">2024-10-09T22:03:06Z</dcterms:modified>
</cp:coreProperties>
</file>